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E74E7FE-D692-49D5-85FE-8B801BA4EF3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684ECAA-1E5A-48E2-B3D4-856C8D56EA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.gov/" TargetMode="External"/><Relationship Id="rId2" Type="http://schemas.openxmlformats.org/officeDocument/2006/relationships/hyperlink" Target="http://www.access-board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hwa.dot.gov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isa.neie@dot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ADA Requirements for Rural Communities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Lisa Neie</a:t>
            </a:r>
          </a:p>
          <a:p>
            <a:r>
              <a:rPr lang="en-US" dirty="0"/>
              <a:t>FHWA Civil Rights Specialist </a:t>
            </a:r>
          </a:p>
        </p:txBody>
      </p:sp>
    </p:spTree>
    <p:extLst>
      <p:ext uri="{BB962C8B-B14F-4D97-AF65-F5344CB8AC3E}">
        <p14:creationId xmlns:p14="http://schemas.microsoft.com/office/powerpoint/2010/main" val="217592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II of the ADA of 1990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Wingdings"/>
              </a:rPr>
              <a:t>No qualified individual with a disability shall, by reason of such disability, be excluded from participation in or be denied the benefits of services, program, or activities of a public entity, or be subjected to discrimination by any such entity.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5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28 CFR 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self-evaluation of services, policies and programs</a:t>
            </a:r>
          </a:p>
          <a:p>
            <a:r>
              <a:rPr lang="en-US" dirty="0"/>
              <a:t>Notice informing public about ADA, its applicability to its services, program, or activities and the protections against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341571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 more than 50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Designation of a responsible employee	</a:t>
            </a:r>
          </a:p>
          <a:p>
            <a:r>
              <a:rPr lang="en-US" dirty="0"/>
              <a:t>Adoption and publication of grievance procedures</a:t>
            </a:r>
          </a:p>
          <a:p>
            <a:r>
              <a:rPr lang="en-US" dirty="0"/>
              <a:t>ADA Transition Plan</a:t>
            </a:r>
          </a:p>
          <a:p>
            <a:pPr lvl="1"/>
            <a:r>
              <a:rPr lang="en-US" dirty="0"/>
              <a:t>Self-evaluation</a:t>
            </a:r>
          </a:p>
          <a:p>
            <a:pPr lvl="1"/>
            <a:r>
              <a:rPr lang="en-US" dirty="0"/>
              <a:t>How to be fixed (methods)</a:t>
            </a:r>
          </a:p>
          <a:p>
            <a:pPr lvl="1"/>
            <a:r>
              <a:rPr lang="en-US" dirty="0"/>
              <a:t>Schedule</a:t>
            </a:r>
          </a:p>
          <a:p>
            <a:pPr lvl="1"/>
            <a:r>
              <a:rPr lang="en-US" dirty="0"/>
              <a:t>Responsible party</a:t>
            </a:r>
          </a:p>
        </p:txBody>
      </p:sp>
    </p:spTree>
    <p:extLst>
      <p:ext uri="{BB962C8B-B14F-4D97-AF65-F5344CB8AC3E}">
        <p14:creationId xmlns:p14="http://schemas.microsoft.com/office/powerpoint/2010/main" val="398188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this all means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have an obligation to ensure programs, services and activities are accessible and usable by all.</a:t>
            </a:r>
          </a:p>
          <a:p>
            <a:r>
              <a:rPr lang="en-US" dirty="0"/>
              <a:t>Have someone knowledgeable of requirements on staff</a:t>
            </a:r>
          </a:p>
          <a:p>
            <a:r>
              <a:rPr lang="en-US" dirty="0"/>
              <a:t>Use available resources –FHWA can provide training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9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Access Board – </a:t>
            </a:r>
            <a:r>
              <a:rPr lang="en-US" dirty="0">
                <a:hlinkClick r:id="rId2"/>
              </a:rPr>
              <a:t>www.access-board.gov</a:t>
            </a:r>
            <a:endParaRPr lang="en-US" dirty="0"/>
          </a:p>
          <a:p>
            <a:r>
              <a:rPr lang="en-US" dirty="0"/>
              <a:t>US </a:t>
            </a:r>
            <a:r>
              <a:rPr lang="en-US" dirty="0" err="1"/>
              <a:t>Dept</a:t>
            </a:r>
            <a:r>
              <a:rPr lang="en-US" dirty="0"/>
              <a:t> of Justice – </a:t>
            </a:r>
            <a:r>
              <a:rPr lang="en-US" dirty="0">
                <a:hlinkClick r:id="rId3"/>
              </a:rPr>
              <a:t>www.ada.gov</a:t>
            </a:r>
            <a:endParaRPr lang="en-US" dirty="0"/>
          </a:p>
          <a:p>
            <a:r>
              <a:rPr lang="en-US" dirty="0"/>
              <a:t>FHWA – </a:t>
            </a:r>
            <a:r>
              <a:rPr lang="en-US" dirty="0">
                <a:hlinkClick r:id="rId4"/>
              </a:rPr>
              <a:t>www.fhwa.dot.gov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04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if we decide not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risk for community – complaints, lawsuits</a:t>
            </a:r>
          </a:p>
          <a:p>
            <a:r>
              <a:rPr lang="en-US" dirty="0"/>
              <a:t>Exclude community members – we are getting older</a:t>
            </a:r>
          </a:p>
          <a:p>
            <a:r>
              <a:rPr lang="en-US" dirty="0"/>
              <a:t>Lose sales tax dollars if community members &amp; tourists can’t shop</a:t>
            </a:r>
          </a:p>
          <a:p>
            <a:r>
              <a:rPr lang="en-US" dirty="0"/>
              <a:t>Possibly lose Federal aid dollars for road work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7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FHWA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Lisa Neie</a:t>
            </a:r>
          </a:p>
          <a:p>
            <a:pPr marL="68580" indent="0">
              <a:buNone/>
            </a:pPr>
            <a:r>
              <a:rPr lang="en-US" dirty="0"/>
              <a:t>Civil Rights Specialist</a:t>
            </a:r>
          </a:p>
          <a:p>
            <a:pPr marL="68580" indent="0">
              <a:buNone/>
            </a:pPr>
            <a:r>
              <a:rPr lang="en-US" dirty="0"/>
              <a:t>FHWA – AZ &amp; NM Divisions</a:t>
            </a:r>
          </a:p>
          <a:p>
            <a:pPr marL="68580" indent="0">
              <a:buNone/>
            </a:pPr>
            <a:r>
              <a:rPr lang="en-US" dirty="0">
                <a:hlinkClick r:id="rId2"/>
              </a:rPr>
              <a:t>Lisa.neie@dot.gov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505.820.2036</a:t>
            </a:r>
          </a:p>
        </p:txBody>
      </p:sp>
    </p:spTree>
    <p:extLst>
      <p:ext uri="{BB962C8B-B14F-4D97-AF65-F5344CB8AC3E}">
        <p14:creationId xmlns:p14="http://schemas.microsoft.com/office/powerpoint/2010/main" val="2442927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468</TotalTime>
  <Words>240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Wingdings</vt:lpstr>
      <vt:lpstr>Wingdings 2</vt:lpstr>
      <vt:lpstr>Austin</vt:lpstr>
      <vt:lpstr>ADA Requirements for Rural Communities</vt:lpstr>
      <vt:lpstr>Title II of the ADA of 1990</vt:lpstr>
      <vt:lpstr>28 CFR 35</vt:lpstr>
      <vt:lpstr>With more than 50 employees</vt:lpstr>
      <vt:lpstr>And this all means to me?</vt:lpstr>
      <vt:lpstr>Helpful websites</vt:lpstr>
      <vt:lpstr>And if we decide not to?</vt:lpstr>
      <vt:lpstr>FHWA Contact Information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Transition Plans for Rural Communities</dc:title>
  <dc:creator>Neie, Lisa (FHWA)</dc:creator>
  <cp:lastModifiedBy>Neie, Lisa (FHWA)</cp:lastModifiedBy>
  <cp:revision>17</cp:revision>
  <dcterms:created xsi:type="dcterms:W3CDTF">2017-04-11T15:47:35Z</dcterms:created>
  <dcterms:modified xsi:type="dcterms:W3CDTF">2017-10-11T21:51:42Z</dcterms:modified>
</cp:coreProperties>
</file>